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42"/>
  </p:notesMasterIdLst>
  <p:sldIdLst>
    <p:sldId id="256" r:id="rId2"/>
    <p:sldId id="301" r:id="rId3"/>
    <p:sldId id="299" r:id="rId4"/>
    <p:sldId id="257" r:id="rId5"/>
    <p:sldId id="258" r:id="rId6"/>
    <p:sldId id="279" r:id="rId7"/>
    <p:sldId id="282" r:id="rId8"/>
    <p:sldId id="280" r:id="rId9"/>
    <p:sldId id="259" r:id="rId10"/>
    <p:sldId id="260" r:id="rId11"/>
    <p:sldId id="261" r:id="rId12"/>
    <p:sldId id="281" r:id="rId13"/>
    <p:sldId id="262" r:id="rId14"/>
    <p:sldId id="264" r:id="rId15"/>
    <p:sldId id="293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90" r:id="rId24"/>
    <p:sldId id="276" r:id="rId25"/>
    <p:sldId id="275" r:id="rId26"/>
    <p:sldId id="283" r:id="rId27"/>
    <p:sldId id="285" r:id="rId28"/>
    <p:sldId id="286" r:id="rId29"/>
    <p:sldId id="287" r:id="rId30"/>
    <p:sldId id="277" r:id="rId31"/>
    <p:sldId id="302" r:id="rId32"/>
    <p:sldId id="291" r:id="rId33"/>
    <p:sldId id="294" r:id="rId34"/>
    <p:sldId id="295" r:id="rId35"/>
    <p:sldId id="298" r:id="rId36"/>
    <p:sldId id="292" r:id="rId37"/>
    <p:sldId id="296" r:id="rId38"/>
    <p:sldId id="300" r:id="rId39"/>
    <p:sldId id="297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2980B9"/>
    <a:srgbClr val="F1F6F3"/>
    <a:srgbClr val="ECF0F1"/>
    <a:srgbClr val="3498DB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9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0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981635"/>
            <a:ext cx="11707906" cy="2620403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Azure in one line</a:t>
            </a:r>
            <a:endParaRPr lang="en-US" sz="138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344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1F6F3"/>
                </a:solidFill>
              </a:rPr>
              <a:t>Gabriel Nepomuceno</a:t>
            </a:r>
            <a:endParaRPr lang="en-US" sz="3600" dirty="0">
              <a:solidFill>
                <a:srgbClr val="F1F6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241" y="4002052"/>
            <a:ext cx="2295712" cy="31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05" y="672352"/>
            <a:ext cx="10968317" cy="110293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Automate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EVERYTHING</a:t>
            </a:r>
            <a:endParaRPr lang="en-US" sz="88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1211" y="1976997"/>
            <a:ext cx="5292539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636"/>
            <a:ext cx="12192000" cy="102197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Using </a:t>
            </a:r>
            <a:r>
              <a:rPr lang="en-US" sz="8000" dirty="0" smtClean="0">
                <a:solidFill>
                  <a:schemeClr val="accent3">
                    <a:lumMod val="50000"/>
                  </a:schemeClr>
                </a:solidFill>
                <a:latin typeface="Lobster 1.4" charset="0"/>
                <a:ea typeface="Lobster 1.4" charset="0"/>
                <a:cs typeface="Lobster 1.4" charset="0"/>
              </a:rPr>
              <a:t>terraform</a:t>
            </a:r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with Azure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3441" y="1888291"/>
            <a:ext cx="5685118" cy="49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221" y="820270"/>
            <a:ext cx="4123765" cy="968469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Pain!!!!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612" y="1303535"/>
            <a:ext cx="6314512" cy="5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0129"/>
            <a:ext cx="9144000" cy="1129834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Help-Me!</a:t>
            </a:r>
            <a:endParaRPr lang="en-US" sz="13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9824" y="4363767"/>
            <a:ext cx="750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980B9"/>
                </a:solidFill>
              </a:rPr>
              <a:t>https://</a:t>
            </a:r>
            <a:r>
              <a:rPr lang="en-US" sz="3200" dirty="0" err="1" smtClean="0">
                <a:solidFill>
                  <a:srgbClr val="2980B9"/>
                </a:solidFill>
              </a:rPr>
              <a:t>github.com</a:t>
            </a:r>
            <a:r>
              <a:rPr lang="en-US" sz="3200" dirty="0" smtClean="0">
                <a:solidFill>
                  <a:srgbClr val="2980B9"/>
                </a:solidFill>
              </a:rPr>
              <a:t>/</a:t>
            </a:r>
            <a:r>
              <a:rPr lang="en-US" sz="3200" dirty="0" err="1" smtClean="0">
                <a:solidFill>
                  <a:srgbClr val="2980B9"/>
                </a:solidFill>
              </a:rPr>
              <a:t>ve</a:t>
            </a:r>
            <a:r>
              <a:rPr lang="en-US" sz="3200" dirty="0" smtClean="0">
                <a:solidFill>
                  <a:srgbClr val="2980B9"/>
                </a:solidFill>
              </a:rPr>
              <a:t>-interactive/terraform</a:t>
            </a:r>
            <a:endParaRPr lang="en-US" sz="3200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8032" y="3245660"/>
            <a:ext cx="3697530" cy="28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12192000" cy="928128"/>
          </a:xfrm>
        </p:spPr>
        <p:txBody>
          <a:bodyPr>
            <a:noAutofit/>
          </a:bodyPr>
          <a:lstStyle/>
          <a:p>
            <a:r>
              <a:rPr lang="en-US" sz="7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templates for the rescue.</a:t>
            </a:r>
            <a:endParaRPr lang="en-US" sz="7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9234" y="2259387"/>
            <a:ext cx="7194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“hello”:  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“</a:t>
            </a:r>
            <a:r>
              <a:rPr lang="en-US" sz="5400" b="1" dirty="0" err="1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Azure”:“JSON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”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}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726140"/>
            <a:ext cx="11362764" cy="91468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Open source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1931308"/>
            <a:ext cx="62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/Azure/azure-content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3530" y="1920395"/>
            <a:ext cx="4773706" cy="4641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7" y="2863638"/>
            <a:ext cx="613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E74C3C"/>
                </a:solidFill>
              </a:rPr>
              <a:t>Incomplete</a:t>
            </a:r>
            <a:endParaRPr lang="en-US" sz="8800" dirty="0">
              <a:solidFill>
                <a:srgbClr val="E74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87" y="497540"/>
            <a:ext cx="11654119" cy="941575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Best source </a:t>
            </a:r>
            <a:r>
              <a:rPr lang="en-US" sz="80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of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7" y="2407304"/>
            <a:ext cx="431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</a:t>
            </a:r>
            <a:r>
              <a:rPr lang="en-US" sz="2800" b="1" dirty="0" err="1" smtClean="0">
                <a:solidFill>
                  <a:srgbClr val="2980B9"/>
                </a:solidFill>
              </a:rPr>
              <a:t>quickstart</a:t>
            </a:r>
            <a:r>
              <a:rPr lang="en-US" sz="2800" b="1" dirty="0" smtClean="0">
                <a:solidFill>
                  <a:srgbClr val="2980B9"/>
                </a:solidFill>
              </a:rPr>
              <a:t>-templates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3635" y="1447402"/>
            <a:ext cx="5471603" cy="53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52" y="2164975"/>
            <a:ext cx="9946342" cy="1049151"/>
          </a:xfrm>
        </p:spPr>
        <p:txBody>
          <a:bodyPr/>
          <a:lstStyle/>
          <a:p>
            <a:r>
              <a:rPr lang="en-US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</a:t>
            </a:r>
            <a:endParaRPr lang="en-US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387" y="3375493"/>
            <a:ext cx="554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498DB"/>
                </a:solidFill>
              </a:rPr>
              <a:t>The start of every new deployment</a:t>
            </a:r>
            <a:endParaRPr lang="en-US" sz="2800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sz="4800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sz="4800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0148" y="3509963"/>
            <a:ext cx="711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498DB"/>
                </a:solidFill>
              </a:rPr>
              <a:t>I just love how small are the commands in </a:t>
            </a:r>
            <a:r>
              <a:rPr lang="en-US" sz="2400" dirty="0" err="1">
                <a:solidFill>
                  <a:srgbClr val="3498DB"/>
                </a:solidFill>
              </a:rPr>
              <a:t>P</a:t>
            </a:r>
            <a:r>
              <a:rPr lang="en-US" sz="2400" dirty="0" err="1" smtClean="0">
                <a:solidFill>
                  <a:srgbClr val="3498DB"/>
                </a:solidFill>
              </a:rPr>
              <a:t>owershell</a:t>
            </a:r>
            <a:r>
              <a:rPr lang="en-US" sz="2400" dirty="0" smtClean="0">
                <a:solidFill>
                  <a:srgbClr val="3498DB"/>
                </a:solidFill>
              </a:rPr>
              <a:t> </a:t>
            </a:r>
            <a:endParaRPr lang="en-US" sz="2400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6" y="537602"/>
            <a:ext cx="7185696" cy="955022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8345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800" b="1" dirty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veinteractive 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            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2788" y="3509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ECF0F1"/>
                </a:solidFill>
              </a:rPr>
              <a:t>No, I’m not lying this things exist! </a:t>
            </a:r>
            <a:r>
              <a:rPr lang="en-US" sz="3200" dirty="0" smtClean="0">
                <a:solidFill>
                  <a:srgbClr val="ECF0F1"/>
                </a:solidFill>
                <a:sym typeface="Wingdings"/>
              </a:rPr>
              <a:t>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9981"/>
            <a:ext cx="12192000" cy="10199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Test-</a:t>
            </a:r>
            <a:r>
              <a:rPr lang="en-US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6752" y="3509963"/>
            <a:ext cx="43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980B9"/>
                </a:solidFill>
              </a:rPr>
              <a:t>Because </a:t>
            </a:r>
            <a:r>
              <a:rPr lang="en-US" sz="2800" smtClean="0">
                <a:solidFill>
                  <a:srgbClr val="2980B9"/>
                </a:solidFill>
              </a:rPr>
              <a:t>everyone do tests </a:t>
            </a:r>
            <a:r>
              <a:rPr lang="en-US" sz="2800" dirty="0" smtClean="0">
                <a:solidFill>
                  <a:srgbClr val="2980B9"/>
                </a:solidFill>
              </a:rPr>
              <a:t>;)</a:t>
            </a:r>
            <a:endParaRPr lang="en-US" sz="28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537602"/>
            <a:ext cx="8311110" cy="955022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85838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E74C3C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b="1" dirty="0" smtClean="0">
              <a:solidFill>
                <a:srgbClr val="E74C3C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6457" y="3509963"/>
            <a:ext cx="291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 tests can fail!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469" y="1741173"/>
            <a:ext cx="6296526" cy="1062185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files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1206" y="3092116"/>
            <a:ext cx="2540985" cy="322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5732" y="3092115"/>
            <a:ext cx="2540985" cy="322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0258" y="3092115"/>
            <a:ext cx="2540985" cy="322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4784" y="3092114"/>
            <a:ext cx="2540985" cy="32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1" y="1885071"/>
            <a:ext cx="11718387" cy="162489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resource template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329" y="397042"/>
            <a:ext cx="7625896" cy="1476626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Strip in parts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87679" y="2252041"/>
            <a:ext cx="4653196" cy="44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04" y="697832"/>
            <a:ext cx="7331243" cy="18135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Variables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5905" y="3104146"/>
            <a:ext cx="714675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E74C3C"/>
                </a:solidFill>
                <a:latin typeface="Bradley Hand" charset="0"/>
                <a:ea typeface="Bradley Hand" charset="0"/>
                <a:cs typeface="Bradley Hand" charset="0"/>
              </a:rPr>
              <a:t>X = ?</a:t>
            </a:r>
            <a:endParaRPr lang="en-US" sz="19900" dirty="0">
              <a:solidFill>
                <a:srgbClr val="E74C3C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905" y="613610"/>
            <a:ext cx="6212306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Resources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6741" y="2066173"/>
            <a:ext cx="6248774" cy="42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668" y="597522"/>
            <a:ext cx="3315286" cy="1427945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Who?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3647" y="2151529"/>
            <a:ext cx="8780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Gabriel 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@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gbico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nepomuceno.ninja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7964" y="328886"/>
            <a:ext cx="4647543" cy="47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 file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6756" y="3509963"/>
            <a:ext cx="65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80B9"/>
                </a:solidFill>
              </a:rPr>
              <a:t>Because is boring to keep typing all </a:t>
            </a:r>
            <a:r>
              <a:rPr lang="en-US" sz="2400" smtClean="0">
                <a:solidFill>
                  <a:srgbClr val="2980B9"/>
                </a:solidFill>
              </a:rPr>
              <a:t>the parameters</a:t>
            </a:r>
            <a:endParaRPr lang="en-US" sz="24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5106" y="3509963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Something Complex!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211" y="207905"/>
            <a:ext cx="8626013" cy="1554554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Ok Too complex!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50634" y="1532299"/>
            <a:ext cx="5859209" cy="53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76774"/>
            <a:ext cx="8028306" cy="1596757"/>
          </a:xfrm>
        </p:spPr>
        <p:txBody>
          <a:bodyPr>
            <a:normAutofit/>
          </a:bodyPr>
          <a:lstStyle/>
          <a:p>
            <a:r>
              <a:rPr lang="en-US" sz="9600" dirty="0" err="1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Maintenability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53687" y="872008"/>
            <a:ext cx="6545503" cy="58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337623"/>
            <a:ext cx="9542929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Linked Templates!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32" y="2288642"/>
            <a:ext cx="4584640" cy="45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604" y="3509963"/>
            <a:ext cx="311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Linked resources!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270" y="323557"/>
            <a:ext cx="9542929" cy="1456080"/>
          </a:xfrm>
        </p:spPr>
        <p:txBody>
          <a:bodyPr>
            <a:normAutofit fontScale="90000"/>
          </a:bodyPr>
          <a:lstStyle/>
          <a:p>
            <a:r>
              <a:rPr lang="en-US" sz="96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Topics for other talks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23181" y="1983543"/>
            <a:ext cx="9542929" cy="36435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Gotchas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Provisioning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Testing templates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Hidden Types</a:t>
            </a:r>
          </a:p>
        </p:txBody>
      </p:sp>
    </p:spTree>
    <p:extLst>
      <p:ext uri="{BB962C8B-B14F-4D97-AF65-F5344CB8AC3E}">
        <p14:creationId xmlns:p14="http://schemas.microsoft.com/office/powerpoint/2010/main" val="7896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veinteractive 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            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Questions?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5360" y="3509963"/>
            <a:ext cx="328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ECF0F1"/>
                </a:solidFill>
              </a:rPr>
              <a:t>Here or later ;)</a:t>
            </a:r>
            <a:endParaRPr lang="en-US" sz="40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10988"/>
            <a:ext cx="9144000" cy="1371881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all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love</a:t>
            </a:r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windows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449" y="1546319"/>
            <a:ext cx="5388535" cy="5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veinteractive 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            @</a:t>
            </a:r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C:\a\b\c\d\e\f\g\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again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again</a:t>
            </a:r>
            <a:endParaRPr lang="en-US" sz="96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23" y="2503428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0953"/>
            <a:ext cx="12192000" cy="14660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need 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competition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7300" y="2716680"/>
            <a:ext cx="3568700" cy="344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80524" y="2488080"/>
            <a:ext cx="444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4" y="564776"/>
            <a:ext cx="10947059" cy="1387918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movement to the cloud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353" y="1677997"/>
            <a:ext cx="7675281" cy="4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3799</TotalTime>
  <Words>529</Words>
  <Application>Microsoft Macintosh PowerPoint</Application>
  <PresentationFormat>Widescreen</PresentationFormat>
  <Paragraphs>119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Bradley Hand</vt:lpstr>
      <vt:lpstr>Calibri</vt:lpstr>
      <vt:lpstr>Calibri Light</vt:lpstr>
      <vt:lpstr>DINOT-Light</vt:lpstr>
      <vt:lpstr>Helvetica</vt:lpstr>
      <vt:lpstr>Helvetica Light</vt:lpstr>
      <vt:lpstr>Lobster 1.4</vt:lpstr>
      <vt:lpstr>Wingdings</vt:lpstr>
      <vt:lpstr>Arial</vt:lpstr>
      <vt:lpstr>Office Theme</vt:lpstr>
      <vt:lpstr>Azure in one line</vt:lpstr>
      <vt:lpstr>PowerPoint Presentation</vt:lpstr>
      <vt:lpstr>Who?</vt:lpstr>
      <vt:lpstr>We all love windows</vt:lpstr>
      <vt:lpstr>C:\a\b\c\d\e\f\g\</vt:lpstr>
      <vt:lpstr>2000 again</vt:lpstr>
      <vt:lpstr>2000 again</vt:lpstr>
      <vt:lpstr>We need competition</vt:lpstr>
      <vt:lpstr>The movement to the cloud</vt:lpstr>
      <vt:lpstr>Automate EVERYTHING</vt:lpstr>
      <vt:lpstr>Using terraform with Azure</vt:lpstr>
      <vt:lpstr>Pain!!!!</vt:lpstr>
      <vt:lpstr>Help-Me!</vt:lpstr>
      <vt:lpstr>Azure templates for the rescue.</vt:lpstr>
      <vt:lpstr>Open source documentation</vt:lpstr>
      <vt:lpstr>Best source of documentation</vt:lpstr>
      <vt:lpstr>New-AzureResourceGroup</vt:lpstr>
      <vt:lpstr>New-AzureResourceGroupDeployment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Strip in parts</vt:lpstr>
      <vt:lpstr>Parameters</vt:lpstr>
      <vt:lpstr>Variables</vt:lpstr>
      <vt:lpstr>Resources</vt:lpstr>
      <vt:lpstr>The parameter file</vt:lpstr>
      <vt:lpstr>Parameters</vt:lpstr>
      <vt:lpstr>Demo</vt:lpstr>
      <vt:lpstr>Ok Too complex!</vt:lpstr>
      <vt:lpstr>Maintenability!</vt:lpstr>
      <vt:lpstr>Linked Templates!</vt:lpstr>
      <vt:lpstr>Demo</vt:lpstr>
      <vt:lpstr>Topics for other talks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40</cp:revision>
  <dcterms:created xsi:type="dcterms:W3CDTF">2015-09-19T11:46:50Z</dcterms:created>
  <dcterms:modified xsi:type="dcterms:W3CDTF">2015-09-22T06:29:24Z</dcterms:modified>
</cp:coreProperties>
</file>